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83" r:id="rId2"/>
    <p:sldId id="265" r:id="rId3"/>
    <p:sldId id="277" r:id="rId4"/>
    <p:sldId id="278" r:id="rId5"/>
    <p:sldId id="273" r:id="rId6"/>
    <p:sldId id="279" r:id="rId7"/>
    <p:sldId id="274" r:id="rId8"/>
    <p:sldId id="280" r:id="rId9"/>
    <p:sldId id="271" r:id="rId10"/>
    <p:sldId id="276" r:id="rId11"/>
    <p:sldId id="281" r:id="rId12"/>
    <p:sldId id="284" r:id="rId13"/>
    <p:sldId id="285" r:id="rId14"/>
    <p:sldId id="275" r:id="rId15"/>
    <p:sldId id="286" r:id="rId16"/>
    <p:sldId id="287" r:id="rId17"/>
    <p:sldId id="288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3\Chapter_13.wa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2590800"/>
            <a:ext cx="5943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hnip²nbnÂ hfcphm³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hnfn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R§fpsS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ISaIÄ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ndthän</a:t>
            </a:r>
            <a:r>
              <a:rPr lang="en-US" sz="3200" b="1" dirty="0">
                <a:latin typeface="ML-Aathira" pitchFamily="82" charset="0"/>
              </a:rPr>
              <a:t> Pohn¡m³ </a:t>
            </a:r>
            <a:r>
              <a:rPr lang="en-US" sz="3200" b="1" dirty="0" err="1">
                <a:latin typeface="ML-Aathira" pitchFamily="82" charset="0"/>
              </a:rPr>
              <a:t>Ir</a:t>
            </a:r>
            <a:r>
              <a:rPr lang="en-US" sz="3200" b="1" dirty="0">
                <a:latin typeface="ML-Aathira" pitchFamily="82" charset="0"/>
              </a:rPr>
              <a:t>] </a:t>
            </a:r>
            <a:r>
              <a:rPr lang="en-US" sz="3200" b="1" dirty="0" err="1">
                <a:latin typeface="ML-Aathira" pitchFamily="82" charset="0"/>
              </a:rPr>
              <a:t>sNmcnbWta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9812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743200" y="0"/>
            <a:ext cx="548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P\§</a:t>
            </a:r>
            <a:r>
              <a:rPr lang="en-US" sz="2000" b="1" dirty="0" err="1">
                <a:latin typeface="ML-Aathira" pitchFamily="82" charset="0"/>
              </a:rPr>
              <a:t>sf</a:t>
            </a:r>
            <a:r>
              <a:rPr lang="en-US" sz="2000" b="1" dirty="0">
                <a:latin typeface="ML-Aathira" pitchFamily="82" charset="0"/>
              </a:rPr>
              <a:t>\bn¡phm</a:t>
            </a:r>
            <a:r>
              <a:rPr lang="en-US" sz="2000" b="1" dirty="0">
                <a:latin typeface="ML-Aathira" pitchFamily="82" charset="0"/>
              </a:rPr>
              <a:t>³</a:t>
            </a:r>
          </a:p>
          <a:p>
            <a:r>
              <a:rPr lang="en-US" sz="2000" b="1" dirty="0" err="1">
                <a:latin typeface="ML-Aathira" pitchFamily="82" charset="0"/>
              </a:rPr>
              <a:t>Icp¯pä</a:t>
            </a:r>
            <a:r>
              <a:rPr lang="en-US" sz="2000" b="1" dirty="0" err="1">
                <a:latin typeface="ML-Aathira" pitchFamily="82" charset="0"/>
              </a:rPr>
              <a:t>t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Xm</a:t>
            </a:r>
            <a:r>
              <a:rPr lang="en-US" sz="2000" b="1" dirty="0">
                <a:latin typeface="ML-Aathira" pitchFamily="82" charset="0"/>
              </a:rPr>
              <a:t>¡·</a:t>
            </a:r>
            <a:r>
              <a:rPr lang="en-US" sz="2000" b="1" dirty="0" err="1">
                <a:latin typeface="ML-Aathira" pitchFamily="82" charset="0"/>
              </a:rPr>
              <a:t>mÀ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ymbm</a:t>
            </a:r>
            <a:r>
              <a:rPr lang="en-US" sz="2000" b="1" dirty="0">
                <a:latin typeface="ML-Aathira" pitchFamily="82" charset="0"/>
              </a:rPr>
              <a:t>[n]·</a:t>
            </a:r>
            <a:r>
              <a:rPr lang="en-US" sz="2000" b="1" dirty="0" err="1">
                <a:latin typeface="ML-Aathira" pitchFamily="82" charset="0"/>
              </a:rPr>
              <a:t>mcmbz¶p</a:t>
            </a:r>
            <a:r>
              <a:rPr lang="en-US" sz="2000" b="1" dirty="0">
                <a:latin typeface="ML-Aathira" pitchFamily="82" charset="0"/>
              </a:rPr>
              <a:t>,</a:t>
            </a:r>
          </a:p>
          <a:p>
            <a:r>
              <a:rPr lang="en-US" sz="2000" b="1" dirty="0">
                <a:latin typeface="ML-Aathira" pitchFamily="82" charset="0"/>
              </a:rPr>
              <a:t>bp²hoc·mÀ</a:t>
            </a: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>
                <a:latin typeface="ML-Aathira" pitchFamily="82" charset="0"/>
              </a:rPr>
              <a:t>c­p\</a:t>
            </a:r>
            <a:r>
              <a:rPr lang="en-US" sz="2000" b="1" dirty="0" err="1">
                <a:latin typeface="ML-Aathira" pitchFamily="82" charset="0"/>
              </a:rPr>
              <a:t>qäm­pImeam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ymbm</a:t>
            </a:r>
            <a:r>
              <a:rPr lang="en-US" sz="2000" b="1" dirty="0">
                <a:latin typeface="ML-Aathira" pitchFamily="82" charset="0"/>
              </a:rPr>
              <a:t>[n]·</a:t>
            </a:r>
            <a:r>
              <a:rPr lang="en-US" sz="2000" b="1" dirty="0" err="1">
                <a:latin typeface="ML-Aathira" pitchFamily="82" charset="0"/>
              </a:rPr>
              <a:t>mcnt</a:t>
            </a:r>
            <a:r>
              <a:rPr lang="en-US" sz="2000" b="1" dirty="0">
                <a:latin typeface="ML-Aathira" pitchFamily="82" charset="0"/>
              </a:rPr>
              <a:t>{ken³</a:t>
            </a: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>
                <a:latin typeface="ML-Aathira" pitchFamily="82" charset="0"/>
              </a:rPr>
              <a:t>`</a:t>
            </a:r>
            <a:r>
              <a:rPr lang="en-US" sz="2000" b="1" dirty="0" err="1">
                <a:latin typeface="ML-Aathira" pitchFamily="82" charset="0"/>
              </a:rPr>
              <a:t>cW¯nÂ</a:t>
            </a:r>
            <a:r>
              <a:rPr lang="en-US" sz="2000" b="1" dirty="0">
                <a:latin typeface="ML-Aathira" pitchFamily="82" charset="0"/>
              </a:rPr>
              <a:t> </a:t>
            </a:r>
            <a:r>
              <a:rPr lang="en-US" sz="2000" b="1" dirty="0" err="1">
                <a:latin typeface="ML-Aathira" pitchFamily="82" charset="0"/>
              </a:rPr>
              <a:t>hym</a:t>
            </a:r>
            <a:r>
              <a:rPr lang="en-US" sz="2000" b="1" dirty="0">
                <a:latin typeface="ML-Aathira" pitchFamily="82" charset="0"/>
              </a:rPr>
              <a:t>]</a:t>
            </a:r>
            <a:r>
              <a:rPr lang="en-US" sz="2000" b="1" dirty="0" err="1">
                <a:latin typeface="ML-Aathira" pitchFamily="82" charset="0"/>
              </a:rPr>
              <a:t>rXcmbv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bn¨pt</a:t>
            </a:r>
            <a:r>
              <a:rPr lang="en-US" sz="2000" b="1" dirty="0">
                <a:latin typeface="ML-Aathira" pitchFamily="82" charset="0"/>
              </a:rPr>
              <a:t>]</a:t>
            </a:r>
            <a:r>
              <a:rPr lang="en-US" sz="2000" b="1" dirty="0" err="1">
                <a:latin typeface="ML-Aathira" pitchFamily="82" charset="0"/>
              </a:rPr>
              <a:t>m¶p</a:t>
            </a:r>
            <a:r>
              <a:rPr lang="en-US" sz="2000" b="1" dirty="0">
                <a:latin typeface="ML-Aathira" pitchFamily="82" charset="0"/>
              </a:rPr>
              <a:t>!</a:t>
            </a:r>
          </a:p>
          <a:p>
            <a:r>
              <a:rPr lang="en-US" sz="2000" b="1" dirty="0">
                <a:latin typeface="ML-Aathira" pitchFamily="82" charset="0"/>
              </a:rPr>
              <a:t>{]</a:t>
            </a:r>
            <a:r>
              <a:rPr lang="en-US" sz="2000" b="1" dirty="0" err="1">
                <a:latin typeface="ML-Aathira" pitchFamily="82" charset="0"/>
              </a:rPr>
              <a:t>hmNIhcamÀ</a:t>
            </a:r>
            <a:r>
              <a:rPr lang="en-US" sz="2000" b="1" dirty="0">
                <a:latin typeface="ML-Aathira" pitchFamily="82" charset="0"/>
              </a:rPr>
              <a:t>¶</a:t>
            </a:r>
          </a:p>
          <a:p>
            <a:r>
              <a:rPr lang="en-US" sz="2000" b="1" dirty="0" err="1">
                <a:latin typeface="ML-Aathira" pitchFamily="82" charset="0"/>
              </a:rPr>
              <a:t>kmapthemW´yambn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ymbm</a:t>
            </a:r>
            <a:r>
              <a:rPr lang="en-US" sz="2000" b="1" dirty="0">
                <a:latin typeface="ML-Aathira" pitchFamily="82" charset="0"/>
              </a:rPr>
              <a:t>[n]\</a:t>
            </a:r>
            <a:r>
              <a:rPr lang="en-US" sz="2000" b="1" dirty="0" err="1">
                <a:latin typeface="ML-Aathira" pitchFamily="82" charset="0"/>
              </a:rPr>
              <a:t>mbn</a:t>
            </a:r>
            <a:r>
              <a:rPr lang="en-US" sz="2000" b="1" dirty="0">
                <a:latin typeface="ML-Aathira" pitchFamily="82" charset="0"/>
              </a:rPr>
              <a:t> </a:t>
            </a:r>
            <a:r>
              <a:rPr lang="en-US" sz="2000" b="1" dirty="0" err="1">
                <a:latin typeface="ML-Aathira" pitchFamily="82" charset="0"/>
              </a:rPr>
              <a:t>hmWþ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 err="1">
                <a:latin typeface="ML-Aathira" pitchFamily="82" charset="0"/>
              </a:rPr>
              <a:t>sX¶dnhq</a:t>
            </a:r>
            <a:r>
              <a:rPr lang="en-US" sz="2000" b="1" dirty="0">
                <a:latin typeface="ML-Aathira" pitchFamily="82" charset="0"/>
              </a:rPr>
              <a:t> \mw.</a:t>
            </a: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 err="1">
                <a:latin typeface="ML-Aathira" pitchFamily="82" charset="0"/>
              </a:rPr>
              <a:t>sPsÊbpsS</a:t>
            </a:r>
            <a:r>
              <a:rPr lang="en-US" sz="2000" b="1" dirty="0">
                <a:latin typeface="ML-Aathira" pitchFamily="82" charset="0"/>
              </a:rPr>
              <a:t> ]p{X\</a:t>
            </a:r>
            <a:r>
              <a:rPr lang="en-US" sz="2000" b="1" dirty="0" err="1">
                <a:latin typeface="ML-Aathira" pitchFamily="82" charset="0"/>
              </a:rPr>
              <a:t>mb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 err="1">
                <a:latin typeface="ML-Aathira" pitchFamily="82" charset="0"/>
              </a:rPr>
              <a:t>ZmhoZns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b`ntjIw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 err="1">
                <a:latin typeface="ML-Aathira" pitchFamily="82" charset="0"/>
              </a:rPr>
              <a:t>sNbvXp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ymbambn</a:t>
            </a:r>
            <a:r>
              <a:rPr lang="en-US" sz="2000" b="1" dirty="0">
                <a:latin typeface="ML-Aathira" pitchFamily="82" charset="0"/>
              </a:rPr>
              <a:t> </a:t>
            </a:r>
            <a:r>
              <a:rPr lang="en-US" sz="2000" b="1" dirty="0" err="1">
                <a:latin typeface="ML-Aathira" pitchFamily="82" charset="0"/>
              </a:rPr>
              <a:t>ssXew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  <a:r>
              <a:rPr lang="en-US" sz="2000" b="1" dirty="0" err="1">
                <a:latin typeface="ML-Aathira" pitchFamily="82" charset="0"/>
              </a:rPr>
              <a:t>sIm­p</a:t>
            </a:r>
            <a:r>
              <a:rPr lang="en-US" sz="2000" b="1" dirty="0">
                <a:latin typeface="ML-Aathira" pitchFamily="82" charset="0"/>
              </a:rPr>
              <a:t> </a:t>
            </a:r>
            <a:r>
              <a:rPr lang="en-US" sz="2000" b="1" dirty="0" err="1">
                <a:latin typeface="ML-Aathira" pitchFamily="82" charset="0"/>
              </a:rPr>
              <a:t>kmapthÂ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 err="1">
                <a:latin typeface="ML-Aathira" pitchFamily="82" charset="0"/>
              </a:rPr>
              <a:t>ZmhoZnsâ</a:t>
            </a:r>
            <a:r>
              <a:rPr lang="en-US" sz="2000" b="1" dirty="0">
                <a:latin typeface="ML-Aathira" pitchFamily="82" charset="0"/>
              </a:rPr>
              <a:t> ]p{X\</a:t>
            </a:r>
            <a:r>
              <a:rPr lang="en-US" sz="2000" b="1" dirty="0" err="1">
                <a:latin typeface="ML-Aathira" pitchFamily="82" charset="0"/>
              </a:rPr>
              <a:t>mb</a:t>
            </a:r>
            <a:r>
              <a:rPr lang="en-US" sz="2000" b="1" dirty="0">
                <a:latin typeface="ML-Aathira" pitchFamily="82" charset="0"/>
              </a:rPr>
              <a:t> </a:t>
            </a:r>
          </a:p>
          <a:p>
            <a:r>
              <a:rPr lang="en-US" sz="2000" b="1" dirty="0" err="1">
                <a:latin typeface="ML-Aathira" pitchFamily="82" charset="0"/>
              </a:rPr>
              <a:t>tkmfsa</a:t>
            </a:r>
            <a:r>
              <a:rPr lang="en-US" sz="2000" b="1" dirty="0">
                <a:latin typeface="ML-Aathira" pitchFamily="82" charset="0"/>
              </a:rPr>
              <a:t>\t\m </a:t>
            </a:r>
            <a:r>
              <a:rPr lang="en-US" sz="2000" b="1" dirty="0" err="1">
                <a:latin typeface="ML-Aathira" pitchFamily="82" charset="0"/>
              </a:rPr>
              <a:t>Úm</a:t>
            </a:r>
            <a:r>
              <a:rPr lang="en-US" sz="2000" b="1" dirty="0">
                <a:latin typeface="ML-Aathira" pitchFamily="82" charset="0"/>
              </a:rPr>
              <a:t>\</a:t>
            </a:r>
            <a:r>
              <a:rPr lang="en-US" sz="2000" b="1" dirty="0" err="1">
                <a:latin typeface="ML-Aathira" pitchFamily="82" charset="0"/>
              </a:rPr>
              <a:t>nbmb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 err="1">
                <a:latin typeface="ML-Aathira" pitchFamily="82" charset="0"/>
              </a:rPr>
              <a:t>cmPmhmbnhmWImew</a:t>
            </a:r>
            <a:endParaRPr lang="en-US" sz="2000" b="1" dirty="0">
              <a:latin typeface="ML-Aathira" pitchFamily="82" charset="0"/>
            </a:endParaRPr>
          </a:p>
          <a:p>
            <a:r>
              <a:rPr lang="en-US" sz="2000" b="1" dirty="0" err="1">
                <a:latin typeface="ML-Aathira" pitchFamily="82" charset="0"/>
              </a:rPr>
              <a:t>kphÀWImew</a:t>
            </a:r>
            <a:r>
              <a:rPr lang="en-US" sz="2000" b="1" dirty="0">
                <a:latin typeface="ML-Aathira" pitchFamily="82" charset="0"/>
              </a:rPr>
              <a:t>.</a:t>
            </a:r>
            <a:endParaRPr lang="en-US" sz="2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2457271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kmaphens</a:t>
            </a:r>
            <a:r>
              <a:rPr lang="en-US" sz="3200" b="1" dirty="0">
                <a:latin typeface="ML-Aathira" pitchFamily="82" charset="0"/>
              </a:rPr>
              <a:t>\ </a:t>
            </a:r>
            <a:r>
              <a:rPr lang="en-US" sz="3200" b="1" dirty="0" err="1">
                <a:latin typeface="ML-Aathira" pitchFamily="82" charset="0"/>
              </a:rPr>
              <a:t>XncsªSp¡p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hnhcn¨p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dbpI</a:t>
            </a:r>
            <a:r>
              <a:rPr lang="en-US" sz="3200" b="1" dirty="0">
                <a:latin typeface="ML-Aathira" pitchFamily="82" charset="0"/>
              </a:rPr>
              <a:t> ( 1 </a:t>
            </a:r>
            <a:r>
              <a:rPr lang="en-US" sz="3200" b="1" dirty="0" err="1">
                <a:latin typeface="ML-Aathira" pitchFamily="82" charset="0"/>
              </a:rPr>
              <a:t>kmaphÂ</a:t>
            </a:r>
            <a:r>
              <a:rPr lang="en-US" sz="3200" b="1" dirty="0">
                <a:latin typeface="ML-Aathira" pitchFamily="82" charset="0"/>
              </a:rPr>
              <a:t> 3:1þ21)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2860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"" \</a:t>
            </a:r>
            <a:r>
              <a:rPr lang="en-US" sz="3200" b="1" dirty="0" err="1">
                <a:latin typeface="ML-Aathira" pitchFamily="82" charset="0"/>
              </a:rPr>
              <a:t>n§Ä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qÀWlrZbt¯mSpw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hnizkvXXtbmSpw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IqsS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IÀ¯mhns</a:t>
            </a:r>
            <a:r>
              <a:rPr lang="en-US" sz="3200" b="1" dirty="0">
                <a:latin typeface="ML-Aathira" pitchFamily="82" charset="0"/>
              </a:rPr>
              <a:t>\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tkhn¡phn³ ( 1 </a:t>
            </a:r>
            <a:r>
              <a:rPr lang="en-US" sz="3200" b="1" dirty="0" err="1">
                <a:latin typeface="ML-Aathira" pitchFamily="82" charset="0"/>
              </a:rPr>
              <a:t>kmaphÂ</a:t>
            </a:r>
            <a:r>
              <a:rPr lang="en-US" sz="3200" b="1" dirty="0">
                <a:latin typeface="ML-Aathira" pitchFamily="82" charset="0"/>
              </a:rPr>
              <a:t> 12:24)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2895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Gsâ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-am\w</a:t>
            </a:r>
          </a:p>
          <a:p>
            <a:pPr algn="ctr">
              <a:buNone/>
            </a:pPr>
            <a:r>
              <a:rPr lang="en-US" b="1" dirty="0" err="1">
                <a:latin typeface="ML-Aathira" pitchFamily="82" charset="0"/>
              </a:rPr>
              <a:t>Gsâ</a:t>
            </a:r>
            <a:r>
              <a:rPr lang="en-US" b="1" dirty="0">
                <a:latin typeface="ML-Aathira" pitchFamily="82" charset="0"/>
              </a:rPr>
              <a:t> IS-a-IÄ </a:t>
            </a:r>
          </a:p>
          <a:p>
            <a:pPr algn="ctr">
              <a:buNone/>
            </a:pPr>
            <a:r>
              <a:rPr lang="en-US" b="1" dirty="0" err="1">
                <a:latin typeface="ML-Aathira" pitchFamily="82" charset="0"/>
              </a:rPr>
              <a:t>icn-bmbn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sNbvXpsIm­v</a:t>
            </a:r>
            <a:r>
              <a:rPr lang="en-US" b="1" dirty="0">
                <a:latin typeface="ML-Aathira" pitchFamily="82" charset="0"/>
              </a:rPr>
              <a:t> </a:t>
            </a:r>
          </a:p>
          <a:p>
            <a:pPr algn="ctr">
              <a:buNone/>
            </a:pPr>
            <a:r>
              <a:rPr lang="en-US" b="1" dirty="0" err="1">
                <a:latin typeface="ML-Aathira" pitchFamily="82" charset="0"/>
              </a:rPr>
              <a:t>Cutimbv¡v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CjvS</a:t>
            </a:r>
            <a:r>
              <a:rPr lang="en-US" b="1" dirty="0">
                <a:latin typeface="ML-Aathira" pitchFamily="82" charset="0"/>
              </a:rPr>
              <a:t>-s¸-«-h-</a:t>
            </a:r>
            <a:r>
              <a:rPr lang="en-US" b="1" dirty="0" err="1">
                <a:latin typeface="ML-Aathira" pitchFamily="82" charset="0"/>
              </a:rPr>
              <a:t>fmbn</a:t>
            </a:r>
            <a:r>
              <a:rPr lang="en-US" b="1" dirty="0">
                <a:latin typeface="ML-Aathira" pitchFamily="82" charset="0"/>
              </a:rPr>
              <a:t> Rm³ </a:t>
            </a:r>
            <a:r>
              <a:rPr lang="en-US" b="1" dirty="0" err="1">
                <a:latin typeface="ML-Aathira" pitchFamily="82" charset="0"/>
              </a:rPr>
              <a:t>Pohn¡pw</a:t>
            </a:r>
            <a:endParaRPr lang="en-US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P\s¯ \bn¡m³ 			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¡·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k`bnepw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¡·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				\</a:t>
            </a:r>
            <a:r>
              <a:rPr lang="en-US" sz="3000" b="1" dirty="0" err="1">
                <a:latin typeface="ML-Aathira" pitchFamily="82" charset="0"/>
              </a:rPr>
              <a:t>ntbmKn¨n«p­v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ntbmKn</a:t>
            </a:r>
            <a:r>
              <a:rPr lang="en-US" sz="3000" b="1" dirty="0">
                <a:latin typeface="ML-Aathira" pitchFamily="82" charset="0"/>
              </a:rPr>
              <a:t>¨ t\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¡·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				A\pkcn¡m³ \mw </a:t>
            </a:r>
            <a:r>
              <a:rPr lang="en-US" sz="3000" b="1" dirty="0" err="1">
                <a:latin typeface="ML-Aathira" pitchFamily="82" charset="0"/>
              </a:rPr>
              <a:t>ISss</a:t>
            </a:r>
            <a:r>
              <a:rPr lang="en-US" sz="3000" b="1" dirty="0">
                <a:latin typeface="ML-Aathira" pitchFamily="82" charset="0"/>
              </a:rPr>
              <a:t>¸«</a:t>
            </a:r>
            <a:r>
              <a:rPr lang="en-US" sz="3000" b="1" dirty="0" err="1">
                <a:latin typeface="ML-Aathira" pitchFamily="82" charset="0"/>
              </a:rPr>
              <a:t>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\</a:t>
            </a:r>
            <a:r>
              <a:rPr lang="en-US" sz="3000" b="1" dirty="0" err="1">
                <a:latin typeface="ML-Aathira" pitchFamily="82" charset="0"/>
              </a:rPr>
              <a:t>msaÃmhcpw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k`bpsSbpw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kaql¯nsâbpw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hfÀ¨bnÂ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klIcnt¡­hcmWv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kz´w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ISaIÄ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IrXyambn</a:t>
            </a:r>
            <a:r>
              <a:rPr lang="en-US" sz="3000" b="1">
                <a:latin typeface="ML-Aathira" pitchFamily="82" charset="0"/>
              </a:rPr>
              <a:t> 	\</a:t>
            </a:r>
            <a:r>
              <a:rPr lang="en-US" sz="3000" b="1" dirty="0" err="1">
                <a:latin typeface="ML-Aathira" pitchFamily="82" charset="0"/>
              </a:rPr>
              <a:t>nÀÆln¡pw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13</a:t>
            </a:r>
          </a:p>
        </p:txBody>
      </p:sp>
      <p:pic>
        <p:nvPicPr>
          <p:cNvPr id="7" name="Picture 6" descr="Chapter 1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524000" y="2568331"/>
            <a:ext cx="6096000" cy="421346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400" y="1424226"/>
            <a:ext cx="899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ense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t\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Xm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-¡³amÀ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2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ymbm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[n-]·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</a:p>
          <a:p>
            <a:pPr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		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ens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fnÂ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c£n¨p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apt¶m«p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 \bn¡m³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Bh-iy-amb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hc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-§Ä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e`n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¨ t\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-¡Ä. </a:t>
            </a:r>
          </a:p>
          <a:p>
            <a:pPr algn="ctr">
              <a:buNone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ymbm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-[n-]³am-cpsS 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pkvX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-I-¯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12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ymbm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-[n-]³am-cpsS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hnh-cn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-¡p-¶p. </a:t>
            </a:r>
          </a:p>
          <a:p>
            <a:pPr algn="just">
              <a:buNone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Ah-km-\s¯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ymbm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-[n-]³ þ 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kmap-hÂ</a:t>
            </a:r>
            <a:endParaRPr lang="en-US" sz="3500" b="1" dirty="0">
              <a:solidFill>
                <a:srgbClr val="C0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cmPm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-¡·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mÀ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ens</a:t>
            </a:r>
            <a:r>
              <a:rPr lang="en-US" sz="3000" dirty="0">
                <a:latin typeface="ML-Aathira" pitchFamily="82" charset="0"/>
              </a:rPr>
              <a:t>\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Xs¶ t\</a:t>
            </a:r>
            <a:r>
              <a:rPr lang="en-US" sz="3000" dirty="0" err="1">
                <a:latin typeface="ML-Aathira" pitchFamily="82" charset="0"/>
              </a:rPr>
              <a:t>cn«p</a:t>
            </a:r>
            <a:r>
              <a:rPr lang="en-US" sz="3000" dirty="0">
                <a:latin typeface="ML-Aathira" pitchFamily="82" charset="0"/>
              </a:rPr>
              <a:t> `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-¡p-</a:t>
            </a:r>
            <a:r>
              <a:rPr lang="en-US" sz="3000" dirty="0" err="1">
                <a:latin typeface="ML-Aathira" pitchFamily="82" charset="0"/>
              </a:rPr>
              <a:t>Ibpw</a:t>
            </a:r>
            <a:r>
              <a:rPr lang="en-US" sz="3000" dirty="0">
                <a:latin typeface="ML-Aathira" pitchFamily="82" charset="0"/>
              </a:rPr>
              <a:t> 	\</a:t>
            </a:r>
            <a:r>
              <a:rPr lang="en-US" sz="3000" dirty="0" err="1">
                <a:latin typeface="ML-Aathira" pitchFamily="82" charset="0"/>
              </a:rPr>
              <a:t>bn¡pI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</a:t>
            </a:r>
            <a:r>
              <a:rPr lang="en-US" sz="3000" dirty="0">
                <a:latin typeface="ML-Aathira" pitchFamily="82" charset="0"/>
              </a:rPr>
              <a:t>-am-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-am-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cp¶p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Ah-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cmPm-hv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ssk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ym</a:t>
            </a:r>
            <a:r>
              <a:rPr lang="en-US" sz="3000" dirty="0">
                <a:latin typeface="ML-Aathira" pitchFamily="82" charset="0"/>
              </a:rPr>
              <a:t>-[n-]\pw \</a:t>
            </a:r>
            <a:r>
              <a:rPr lang="en-US" sz="3000" dirty="0" err="1">
                <a:latin typeface="ML-Aathira" pitchFamily="82" charset="0"/>
              </a:rPr>
              <a:t>ymbm</a:t>
            </a:r>
            <a:r>
              <a:rPr lang="en-US" sz="3000" dirty="0">
                <a:latin typeface="ML-Aathira" pitchFamily="82" charset="0"/>
              </a:rPr>
              <a:t>-[n-]\pw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Xs¶-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-en\p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cmPyhpw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kpc</a:t>
            </a:r>
            <a:r>
              <a:rPr lang="en-US" sz="3000" dirty="0">
                <a:latin typeface="ML-Aathira" pitchFamily="82" charset="0"/>
              </a:rPr>
              <a:t>-£n-X-</a:t>
            </a:r>
            <a:r>
              <a:rPr lang="en-US" sz="3000" dirty="0" err="1">
                <a:latin typeface="ML-Aathira" pitchFamily="82" charset="0"/>
              </a:rPr>
              <a:t>Xzhpw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ÂIn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aäp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-P-\-§-</a:t>
            </a:r>
            <a:r>
              <a:rPr lang="en-US" sz="3000" dirty="0" err="1">
                <a:latin typeface="ML-Aathira" pitchFamily="82" charset="0"/>
              </a:rPr>
              <a:t>s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f-t¸mse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cmPm-hp-­m-Im³ C{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kmtbÂ¡mÀ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  	B{K-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ln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-¨p.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kmap-hÂ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ssZth-jvS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-{]-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Imcw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kmhq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-fns\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BZy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-cm-Pm-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hmgn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3152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kmhqÄ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: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BZys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¯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cmPmhv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A`n-tjIw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sN¿pI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F¶-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AÀ°w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tk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-h-\-¯n-\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mbn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kaÀ¸n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-¡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pI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F¶m-Wv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kmap-thÂ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kmhq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-fns\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Npw_n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n«p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IÀ¯mhv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Xsâ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P\-¯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`c-Wm-[n-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Im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bmbn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\ns¶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A`n-tj-Nn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-¨n-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-¡p-¶p.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Ahn-Sps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¯ P\s¯ `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-¡p-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Ibpw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FÃm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Xp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-¡-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fnepw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n¶v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Ahsc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kwc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-£n-¡p-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Ibpw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sN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¿-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Ww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(1kmap-thÂ 10:1)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391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ZmhoZv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ià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cmPmhv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PsÊ-bpsS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Cf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-b-a-I\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mbn-cp¶p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ZmhoZv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ZmhoZv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tKmen-bm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-¯ns\ h[n-¨p. </a:t>
            </a:r>
          </a:p>
          <a:p>
            <a:pPr>
              <a:buFont typeface="Wingdings" pitchFamily="2" charset="2"/>
              <a:buChar char="Ø"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kmhqÄ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Zmho-Zns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ssk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ym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-[n-]-\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hmgn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-¨p.</a:t>
            </a:r>
          </a:p>
          <a:p>
            <a:pPr>
              <a:buFont typeface="Wingdings" pitchFamily="2" charset="2"/>
              <a:buChar char="Ø"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ZmhoZv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apgp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-h-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sâbpw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cmPm-hm-bn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Zmho-Znsâ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Xn·bv¡p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Zmho-Zns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in£n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tkmf-a³ :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Úm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\n-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bmb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cmPmhv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Zmho-Znsâ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aI³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kphÀ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®-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-e-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L«w</a:t>
            </a: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ssZhmebw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\nÀ½n-¨p.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tkmf-asâ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]m]w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aqew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cmPyw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hn`-Pn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-¡-s¸«p.</a:t>
            </a:r>
          </a:p>
          <a:p>
            <a:pPr>
              <a:buNone/>
            </a:pPr>
            <a:r>
              <a:rPr lang="en-US" sz="3000" i="1" dirty="0">
                <a:solidFill>
                  <a:srgbClr val="FF0000"/>
                </a:solidFill>
                <a:latin typeface="ML-Aathira" pitchFamily="82" charset="0"/>
              </a:rPr>
              <a:t>		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tbÂ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		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bqZbm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cmPm</a:t>
            </a:r>
            <a:r>
              <a:rPr lang="en-US" sz="3000" dirty="0">
                <a:latin typeface="ML-Aathira" pitchFamily="82" charset="0"/>
              </a:rPr>
              <a:t>-¡³amÀ \</a:t>
            </a:r>
            <a:r>
              <a:rPr lang="en-US" sz="3000" dirty="0" err="1">
                <a:latin typeface="ML-Aathira" pitchFamily="82" charset="0"/>
              </a:rPr>
              <a:t>ntbm-Kn</a:t>
            </a:r>
            <a:r>
              <a:rPr lang="en-US" sz="3000" dirty="0">
                <a:latin typeface="ML-Aathira" pitchFamily="82" charset="0"/>
              </a:rPr>
              <a:t>-¡-s¸-«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nbaw</a:t>
            </a:r>
            <a:r>
              <a:rPr lang="en-US" sz="3000" dirty="0">
                <a:latin typeface="ML-Aathira" pitchFamily="82" charset="0"/>
              </a:rPr>
              <a:t> \nÀ½n-¡m-\Ã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evInb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-a-§Ä \S-¸n-</a:t>
            </a:r>
            <a:r>
              <a:rPr lang="en-US" sz="3000" dirty="0" err="1">
                <a:latin typeface="ML-Aathira" pitchFamily="82" charset="0"/>
              </a:rPr>
              <a:t>em</a:t>
            </a:r>
            <a:r>
              <a:rPr lang="en-US" sz="3000" dirty="0">
                <a:latin typeface="ML-Aathira" pitchFamily="82" charset="0"/>
              </a:rPr>
              <a:t>-¡m-\m-</a:t>
            </a:r>
            <a:r>
              <a:rPr lang="en-US" sz="3000" dirty="0" err="1">
                <a:latin typeface="ML-Aathira" pitchFamily="82" charset="0"/>
              </a:rPr>
              <a:t>Wv</a:t>
            </a:r>
            <a:r>
              <a:rPr lang="en-US" sz="3000" dirty="0">
                <a:latin typeface="ML-Aathira" pitchFamily="82" charset="0"/>
              </a:rPr>
              <a:t>.</a:t>
            </a: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]ptcm-ln-X³amÀ: 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P\-¯n-\p-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th­n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IÀ¯m-hn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\p _en-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bÀ¸n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-¡m\pw 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Ahn-Sps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¯ \ma-¯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nÂ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P\s¯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BioÀh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-Zn-¡m-\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mWp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]ptcm-ln-X³amÀ. </a:t>
            </a:r>
          </a:p>
          <a:p>
            <a:pPr>
              <a:buNone/>
            </a:pP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D¯-c-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-Zn-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Xz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-§Ä: </a:t>
            </a:r>
          </a:p>
          <a:p>
            <a:pPr>
              <a:buNone/>
            </a:pPr>
            <a:r>
              <a:rPr lang="en-US" sz="3000" i="1" dirty="0">
                <a:latin typeface="ML-Aathira" pitchFamily="82" charset="0"/>
              </a:rPr>
              <a:t>	</a:t>
            </a:r>
            <a:r>
              <a:rPr lang="en-US" sz="3000" dirty="0">
                <a:latin typeface="ML-Aathira" pitchFamily="82" charset="0"/>
              </a:rPr>
              <a:t>_en]</a:t>
            </a:r>
            <a:r>
              <a:rPr lang="en-US" sz="3000" dirty="0" err="1">
                <a:latin typeface="ML-Aathira" pitchFamily="82" charset="0"/>
              </a:rPr>
              <a:t>oT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iqj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sN¿p</a:t>
            </a:r>
            <a:r>
              <a:rPr lang="en-US" sz="3000" dirty="0">
                <a:latin typeface="ML-Aathira" pitchFamily="82" charset="0"/>
              </a:rPr>
              <a:t>-I, </a:t>
            </a:r>
            <a:r>
              <a:rPr lang="en-US" sz="3000" dirty="0" err="1">
                <a:latin typeface="ML-Aathira" pitchFamily="82" charset="0"/>
              </a:rPr>
              <a:t>Zl</a:t>
            </a:r>
            <a:r>
              <a:rPr lang="en-US" sz="3000" dirty="0">
                <a:latin typeface="ML-Aathira" pitchFamily="82" charset="0"/>
              </a:rPr>
              <a:t>-\-_en </a:t>
            </a:r>
            <a:r>
              <a:rPr lang="en-US" sz="3000" dirty="0" err="1">
                <a:latin typeface="ML-Aathira" pitchFamily="82" charset="0"/>
              </a:rPr>
              <a:t>AÀ¸n</a:t>
            </a:r>
            <a:r>
              <a:rPr lang="en-US" sz="3000" dirty="0">
                <a:latin typeface="ML-Aathira" pitchFamily="82" charset="0"/>
              </a:rPr>
              <a:t>-¡p-I, \</a:t>
            </a:r>
            <a:r>
              <a:rPr lang="en-US" sz="3000" dirty="0" err="1">
                <a:latin typeface="ML-Aathira" pitchFamily="82" charset="0"/>
              </a:rPr>
              <a:t>nbaw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Tn</a:t>
            </a:r>
            <a:r>
              <a:rPr lang="en-US" sz="3000" dirty="0">
                <a:latin typeface="ML-Aathira" pitchFamily="82" charset="0"/>
              </a:rPr>
              <a:t>-¸n-¡p-I.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3505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k-`-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[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-j-IÄ</a:t>
            </a:r>
          </a:p>
          <a:p>
            <a:pPr>
              <a:buNone/>
            </a:pP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k`-bnepw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t\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Xr-Xz-ip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-{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iq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-j-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bp­v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{]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-N-I-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Xz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nsâbpw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, ]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utcm-ln-Xy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-¯n-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sâbpw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, </a:t>
            </a:r>
          </a:p>
          <a:p>
            <a:pPr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  		`c-W-¯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nsâbpw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[À½-§Ä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DÄt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¨-cp-¶p.</a:t>
            </a:r>
          </a:p>
          <a:p>
            <a:pPr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kmÀÆ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-{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XnI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k`-bnse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t\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XrXz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{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iqj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amÀ¸m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-¸-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bv¡v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208</Words>
  <Application>Microsoft Office PowerPoint</Application>
  <PresentationFormat>On-screen Show (4:3)</PresentationFormat>
  <Paragraphs>102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199</cp:revision>
  <dcterms:created xsi:type="dcterms:W3CDTF">2012-01-18T04:19:31Z</dcterms:created>
  <dcterms:modified xsi:type="dcterms:W3CDTF">2013-10-31T04:27:56Z</dcterms:modified>
</cp:coreProperties>
</file>